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404050" cy="43205400"/>
  <p:notesSz cx="6858000" cy="9144000"/>
  <p:defaultTextStyle>
    <a:defPPr>
      <a:defRPr lang="en-US"/>
    </a:defPPr>
    <a:lvl1pPr marL="0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" d="100"/>
          <a:sy n="11" d="100"/>
        </p:scale>
        <p:origin x="-2166" y="-72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5" y="7070887"/>
            <a:ext cx="27543443" cy="15041880"/>
          </a:xfrm>
        </p:spPr>
        <p:txBody>
          <a:bodyPr anchor="b"/>
          <a:lstStyle>
            <a:lvl1pPr algn="ctr">
              <a:defRPr sz="213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506" y="22692840"/>
            <a:ext cx="24303038" cy="10431301"/>
          </a:xfrm>
        </p:spPr>
        <p:txBody>
          <a:bodyPr/>
          <a:lstStyle>
            <a:lvl1pPr marL="0" indent="0" algn="ctr">
              <a:buNone/>
              <a:defRPr sz="8500"/>
            </a:lvl1pPr>
            <a:lvl2pPr marL="1620113" indent="0" algn="ctr">
              <a:buNone/>
              <a:defRPr sz="7100"/>
            </a:lvl2pPr>
            <a:lvl3pPr marL="3240226" indent="0" algn="ctr">
              <a:buNone/>
              <a:defRPr sz="6400"/>
            </a:lvl3pPr>
            <a:lvl4pPr marL="4860339" indent="0" algn="ctr">
              <a:buNone/>
              <a:defRPr sz="5700"/>
            </a:lvl4pPr>
            <a:lvl5pPr marL="6480452" indent="0" algn="ctr">
              <a:buNone/>
              <a:defRPr sz="5700"/>
            </a:lvl5pPr>
            <a:lvl6pPr marL="8100565" indent="0" algn="ctr">
              <a:buNone/>
              <a:defRPr sz="5700"/>
            </a:lvl6pPr>
            <a:lvl7pPr marL="9720678" indent="0" algn="ctr">
              <a:buNone/>
              <a:defRPr sz="5700"/>
            </a:lvl7pPr>
            <a:lvl8pPr marL="11340791" indent="0" algn="ctr">
              <a:buNone/>
              <a:defRPr sz="5700"/>
            </a:lvl8pPr>
            <a:lvl9pPr marL="12960904" indent="0" algn="ctr">
              <a:buNone/>
              <a:defRPr sz="57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01F4-32B5-4E23-9F40-4B2D72F1670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95AA-E422-40F7-9E42-2788CC718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50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01F4-32B5-4E23-9F40-4B2D72F1670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95AA-E422-40F7-9E42-2788CC718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52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0" y="2300287"/>
            <a:ext cx="6987123" cy="3661458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80" y="2300287"/>
            <a:ext cx="20556319" cy="3661458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01F4-32B5-4E23-9F40-4B2D72F1670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95AA-E422-40F7-9E42-2788CC718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15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01F4-32B5-4E23-9F40-4B2D72F1670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95AA-E422-40F7-9E42-2788CC718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6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0771359"/>
            <a:ext cx="27948493" cy="17972243"/>
          </a:xfrm>
        </p:spPr>
        <p:txBody>
          <a:bodyPr anchor="b"/>
          <a:lstStyle>
            <a:lvl1pPr>
              <a:defRPr sz="213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903" y="28913627"/>
            <a:ext cx="27948493" cy="9451178"/>
          </a:xfrm>
        </p:spPr>
        <p:txBody>
          <a:bodyPr/>
          <a:lstStyle>
            <a:lvl1pPr marL="0" indent="0">
              <a:buNone/>
              <a:defRPr sz="8500">
                <a:solidFill>
                  <a:schemeClr val="tx1"/>
                </a:solidFill>
              </a:defRPr>
            </a:lvl1pPr>
            <a:lvl2pPr marL="1620113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2pPr>
            <a:lvl3pPr marL="32402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486033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6480452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810056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972067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134079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296090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01F4-32B5-4E23-9F40-4B2D72F1670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95AA-E422-40F7-9E42-2788CC718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97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79" y="11501438"/>
            <a:ext cx="13771721" cy="2741342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551" y="11501438"/>
            <a:ext cx="13771721" cy="2741342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01F4-32B5-4E23-9F40-4B2D72F1670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95AA-E422-40F7-9E42-2788CC718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3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300298"/>
            <a:ext cx="27948493" cy="835104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3" y="10591328"/>
            <a:ext cx="13708430" cy="5190645"/>
          </a:xfrm>
        </p:spPr>
        <p:txBody>
          <a:bodyPr anchor="b"/>
          <a:lstStyle>
            <a:lvl1pPr marL="0" indent="0">
              <a:buNone/>
              <a:defRPr sz="8500" b="1"/>
            </a:lvl1pPr>
            <a:lvl2pPr marL="1620113" indent="0">
              <a:buNone/>
              <a:defRPr sz="7100" b="1"/>
            </a:lvl2pPr>
            <a:lvl3pPr marL="3240226" indent="0">
              <a:buNone/>
              <a:defRPr sz="6400" b="1"/>
            </a:lvl3pPr>
            <a:lvl4pPr marL="4860339" indent="0">
              <a:buNone/>
              <a:defRPr sz="5700" b="1"/>
            </a:lvl4pPr>
            <a:lvl5pPr marL="6480452" indent="0">
              <a:buNone/>
              <a:defRPr sz="5700" b="1"/>
            </a:lvl5pPr>
            <a:lvl6pPr marL="8100565" indent="0">
              <a:buNone/>
              <a:defRPr sz="5700" b="1"/>
            </a:lvl6pPr>
            <a:lvl7pPr marL="9720678" indent="0">
              <a:buNone/>
              <a:defRPr sz="5700" b="1"/>
            </a:lvl7pPr>
            <a:lvl8pPr marL="11340791" indent="0">
              <a:buNone/>
              <a:defRPr sz="5700" b="1"/>
            </a:lvl8pPr>
            <a:lvl9pPr marL="12960904" indent="0">
              <a:buNone/>
              <a:defRPr sz="57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003" y="15781973"/>
            <a:ext cx="13708430" cy="2321290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4553" y="10591328"/>
            <a:ext cx="13775941" cy="5190645"/>
          </a:xfrm>
        </p:spPr>
        <p:txBody>
          <a:bodyPr anchor="b"/>
          <a:lstStyle>
            <a:lvl1pPr marL="0" indent="0">
              <a:buNone/>
              <a:defRPr sz="8500" b="1"/>
            </a:lvl1pPr>
            <a:lvl2pPr marL="1620113" indent="0">
              <a:buNone/>
              <a:defRPr sz="7100" b="1"/>
            </a:lvl2pPr>
            <a:lvl3pPr marL="3240226" indent="0">
              <a:buNone/>
              <a:defRPr sz="6400" b="1"/>
            </a:lvl3pPr>
            <a:lvl4pPr marL="4860339" indent="0">
              <a:buNone/>
              <a:defRPr sz="5700" b="1"/>
            </a:lvl4pPr>
            <a:lvl5pPr marL="6480452" indent="0">
              <a:buNone/>
              <a:defRPr sz="5700" b="1"/>
            </a:lvl5pPr>
            <a:lvl6pPr marL="8100565" indent="0">
              <a:buNone/>
              <a:defRPr sz="5700" b="1"/>
            </a:lvl6pPr>
            <a:lvl7pPr marL="9720678" indent="0">
              <a:buNone/>
              <a:defRPr sz="5700" b="1"/>
            </a:lvl7pPr>
            <a:lvl8pPr marL="11340791" indent="0">
              <a:buNone/>
              <a:defRPr sz="5700" b="1"/>
            </a:lvl8pPr>
            <a:lvl9pPr marL="12960904" indent="0">
              <a:buNone/>
              <a:defRPr sz="57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4553" y="15781973"/>
            <a:ext cx="13775941" cy="2321290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01F4-32B5-4E23-9F40-4B2D72F1670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95AA-E422-40F7-9E42-2788CC718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61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01F4-32B5-4E23-9F40-4B2D72F1670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95AA-E422-40F7-9E42-2788CC718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62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01F4-32B5-4E23-9F40-4B2D72F1670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95AA-E422-40F7-9E42-2788CC718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58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3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941" y="6220788"/>
            <a:ext cx="16404551" cy="30703837"/>
          </a:xfrm>
        </p:spPr>
        <p:txBody>
          <a:bodyPr/>
          <a:lstStyle>
            <a:lvl1pPr>
              <a:defRPr sz="11300"/>
            </a:lvl1pPr>
            <a:lvl2pPr>
              <a:defRPr sz="9900"/>
            </a:lvl2pPr>
            <a:lvl3pPr>
              <a:defRPr sz="85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19"/>
            <a:ext cx="10451150" cy="24013005"/>
          </a:xfrm>
        </p:spPr>
        <p:txBody>
          <a:bodyPr/>
          <a:lstStyle>
            <a:lvl1pPr marL="0" indent="0">
              <a:buNone/>
              <a:defRPr sz="5700"/>
            </a:lvl1pPr>
            <a:lvl2pPr marL="1620113" indent="0">
              <a:buNone/>
              <a:defRPr sz="5000"/>
            </a:lvl2pPr>
            <a:lvl3pPr marL="3240226" indent="0">
              <a:buNone/>
              <a:defRPr sz="4300"/>
            </a:lvl3pPr>
            <a:lvl4pPr marL="4860339" indent="0">
              <a:buNone/>
              <a:defRPr sz="3500"/>
            </a:lvl4pPr>
            <a:lvl5pPr marL="6480452" indent="0">
              <a:buNone/>
              <a:defRPr sz="3500"/>
            </a:lvl5pPr>
            <a:lvl6pPr marL="8100565" indent="0">
              <a:buNone/>
              <a:defRPr sz="3500"/>
            </a:lvl6pPr>
            <a:lvl7pPr marL="9720678" indent="0">
              <a:buNone/>
              <a:defRPr sz="3500"/>
            </a:lvl7pPr>
            <a:lvl8pPr marL="11340791" indent="0">
              <a:buNone/>
              <a:defRPr sz="3500"/>
            </a:lvl8pPr>
            <a:lvl9pPr marL="12960904" indent="0">
              <a:buNone/>
              <a:defRPr sz="35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01F4-32B5-4E23-9F40-4B2D72F1670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95AA-E422-40F7-9E42-2788CC718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30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3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1" y="6220788"/>
            <a:ext cx="16404551" cy="30703837"/>
          </a:xfrm>
        </p:spPr>
        <p:txBody>
          <a:bodyPr anchor="t"/>
          <a:lstStyle>
            <a:lvl1pPr marL="0" indent="0">
              <a:buNone/>
              <a:defRPr sz="11300"/>
            </a:lvl1pPr>
            <a:lvl2pPr marL="1620113" indent="0">
              <a:buNone/>
              <a:defRPr sz="9900"/>
            </a:lvl2pPr>
            <a:lvl3pPr marL="3240226" indent="0">
              <a:buNone/>
              <a:defRPr sz="8500"/>
            </a:lvl3pPr>
            <a:lvl4pPr marL="4860339" indent="0">
              <a:buNone/>
              <a:defRPr sz="7100"/>
            </a:lvl4pPr>
            <a:lvl5pPr marL="6480452" indent="0">
              <a:buNone/>
              <a:defRPr sz="7100"/>
            </a:lvl5pPr>
            <a:lvl6pPr marL="8100565" indent="0">
              <a:buNone/>
              <a:defRPr sz="7100"/>
            </a:lvl6pPr>
            <a:lvl7pPr marL="9720678" indent="0">
              <a:buNone/>
              <a:defRPr sz="7100"/>
            </a:lvl7pPr>
            <a:lvl8pPr marL="11340791" indent="0">
              <a:buNone/>
              <a:defRPr sz="7100"/>
            </a:lvl8pPr>
            <a:lvl9pPr marL="12960904" indent="0">
              <a:buNone/>
              <a:defRPr sz="71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19"/>
            <a:ext cx="10451150" cy="24013005"/>
          </a:xfrm>
        </p:spPr>
        <p:txBody>
          <a:bodyPr/>
          <a:lstStyle>
            <a:lvl1pPr marL="0" indent="0">
              <a:buNone/>
              <a:defRPr sz="5700"/>
            </a:lvl1pPr>
            <a:lvl2pPr marL="1620113" indent="0">
              <a:buNone/>
              <a:defRPr sz="5000"/>
            </a:lvl2pPr>
            <a:lvl3pPr marL="3240226" indent="0">
              <a:buNone/>
              <a:defRPr sz="4300"/>
            </a:lvl3pPr>
            <a:lvl4pPr marL="4860339" indent="0">
              <a:buNone/>
              <a:defRPr sz="3500"/>
            </a:lvl4pPr>
            <a:lvl5pPr marL="6480452" indent="0">
              <a:buNone/>
              <a:defRPr sz="3500"/>
            </a:lvl5pPr>
            <a:lvl6pPr marL="8100565" indent="0">
              <a:buNone/>
              <a:defRPr sz="3500"/>
            </a:lvl6pPr>
            <a:lvl7pPr marL="9720678" indent="0">
              <a:buNone/>
              <a:defRPr sz="3500"/>
            </a:lvl7pPr>
            <a:lvl8pPr marL="11340791" indent="0">
              <a:buNone/>
              <a:defRPr sz="3500"/>
            </a:lvl8pPr>
            <a:lvl9pPr marL="12960904" indent="0">
              <a:buNone/>
              <a:defRPr sz="35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01F4-32B5-4E23-9F40-4B2D72F1670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95AA-E422-40F7-9E42-2788CC718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23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779" y="2300298"/>
            <a:ext cx="27948493" cy="8351046"/>
          </a:xfrm>
          <a:prstGeom prst="rect">
            <a:avLst/>
          </a:prstGeom>
        </p:spPr>
        <p:txBody>
          <a:bodyPr vert="horz" lIns="91449" tIns="45725" rIns="91449" bIns="45725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779" y="11501438"/>
            <a:ext cx="27948493" cy="27413429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l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301F4-32B5-4E23-9F40-4B2D72F1670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895AA-E422-40F7-9E42-2788CC718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75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40226" rtl="0" eaLnBrk="1" latinLnBrk="0" hangingPunct="1">
        <a:lnSpc>
          <a:spcPct val="90000"/>
        </a:lnSpc>
        <a:spcBef>
          <a:spcPct val="0"/>
        </a:spcBef>
        <a:buNone/>
        <a:defRPr sz="1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057" indent="-810057" algn="l" defTabSz="3240226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70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283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396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7290509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910622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735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848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3770961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620113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226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860339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452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100565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720678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340791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0904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7C53DDC-88B4-4FF8-8790-0F8CBA15543A}"/>
              </a:ext>
            </a:extLst>
          </p:cNvPr>
          <p:cNvSpPr txBox="1"/>
          <p:nvPr/>
        </p:nvSpPr>
        <p:spPr>
          <a:xfrm>
            <a:off x="10223187" y="7711925"/>
            <a:ext cx="11648279" cy="1569833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9600" dirty="0">
                <a:latin typeface="Humanst521 BT" panose="020B0602020204020204" pitchFamily="34" charset="0"/>
                <a:cs typeface="Times New Roman" panose="02020603050405020304" pitchFamily="18" charset="0"/>
              </a:rPr>
              <a:t>Título do Trabalho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B3D396C-EBAC-4ED5-BF74-530BC656023B}"/>
              </a:ext>
            </a:extLst>
          </p:cNvPr>
          <p:cNvSpPr txBox="1"/>
          <p:nvPr/>
        </p:nvSpPr>
        <p:spPr>
          <a:xfrm>
            <a:off x="11700180" y="9465957"/>
            <a:ext cx="8694291" cy="1446709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88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>Subtítulo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84A4AEE-9FC8-4DCA-BB54-9059C9C481C6}"/>
              </a:ext>
            </a:extLst>
          </p:cNvPr>
          <p:cNvSpPr txBox="1"/>
          <p:nvPr/>
        </p:nvSpPr>
        <p:spPr>
          <a:xfrm>
            <a:off x="8108032" y="10974230"/>
            <a:ext cx="15878592" cy="1323585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>Autores/as – </a:t>
            </a:r>
            <a:r>
              <a:rPr lang="pt-BR" sz="72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>coautores</a:t>
            </a: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>/autoras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CA7CED1-8F64-4A23-8A07-F61334BE710B}"/>
              </a:ext>
            </a:extLst>
          </p:cNvPr>
          <p:cNvSpPr txBox="1"/>
          <p:nvPr/>
        </p:nvSpPr>
        <p:spPr>
          <a:xfrm>
            <a:off x="1264339" y="14978899"/>
            <a:ext cx="12659080" cy="27564429"/>
          </a:xfrm>
          <a:prstGeom prst="rect">
            <a:avLst/>
          </a:prstGeom>
          <a:noFill/>
        </p:spPr>
        <p:txBody>
          <a:bodyPr wrap="square" lIns="91449" tIns="45725" rIns="91449" bIns="45725" numCol="1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>Introdução</a:t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>Objetivos</a:t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>Métodos</a:t>
            </a:r>
          </a:p>
          <a:p>
            <a:pPr>
              <a:spcAft>
                <a:spcPts val="600"/>
              </a:spcAft>
            </a:pPr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CFE37CF-7CD7-4277-9475-C36A7186E99D}"/>
              </a:ext>
            </a:extLst>
          </p:cNvPr>
          <p:cNvSpPr txBox="1"/>
          <p:nvPr/>
        </p:nvSpPr>
        <p:spPr>
          <a:xfrm>
            <a:off x="18386516" y="15171280"/>
            <a:ext cx="12659080" cy="25945574"/>
          </a:xfrm>
          <a:prstGeom prst="rect">
            <a:avLst/>
          </a:prstGeom>
          <a:noFill/>
        </p:spPr>
        <p:txBody>
          <a:bodyPr wrap="square" lIns="91449" tIns="45725" rIns="91449" bIns="45725" numCol="1" rtlCol="0">
            <a:spAutoFit/>
          </a:bodyPr>
          <a:lstStyle/>
          <a:p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>Resultados</a:t>
            </a: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>Conclusão</a:t>
            </a: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</a:br>
            <a:r>
              <a:rPr lang="pt-BR" sz="8000" dirty="0">
                <a:latin typeface="Humanst521 Lt BT" panose="020B0402020204020304" pitchFamily="34" charset="0"/>
                <a:cs typeface="Times New Roman" panose="02020603050405020304" pitchFamily="18" charset="0"/>
              </a:rPr>
              <a:t>Referências</a:t>
            </a: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  <a:p>
            <a:endParaRPr lang="pt-BR" sz="8000" dirty="0">
              <a:latin typeface="Humanst521 Lt BT" panose="020B04020202040203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9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vanessamazer@gmail.com</dc:creator>
  <cp:lastModifiedBy>Daniel Barboza da Silva Lima</cp:lastModifiedBy>
  <cp:revision>5</cp:revision>
  <dcterms:created xsi:type="dcterms:W3CDTF">2017-09-26T19:28:02Z</dcterms:created>
  <dcterms:modified xsi:type="dcterms:W3CDTF">2018-11-08T04:18:06Z</dcterms:modified>
</cp:coreProperties>
</file>