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715000" type="screen16x1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62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345332"/>
            <a:ext cx="5148064" cy="244827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3793604"/>
            <a:ext cx="4644008" cy="10284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69C1-1465-4557-94C8-B208E3495538}" type="datetimeFigureOut">
              <a:rPr lang="pt-BR" smtClean="0"/>
              <a:t>08/11/2018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E5FD-63FD-4379-98F6-9D43F39936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7528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69C1-1465-4557-94C8-B208E3495538}" type="datetimeFigureOut">
              <a:rPr lang="pt-BR" smtClean="0"/>
              <a:t>08/11/2018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E5FD-63FD-4379-98F6-9D43F39936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5916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69C1-1465-4557-94C8-B208E3495538}" type="datetimeFigureOut">
              <a:rPr lang="pt-BR" smtClean="0"/>
              <a:t>08/11/2018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E5FD-63FD-4379-98F6-9D43F39936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371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28865"/>
            <a:ext cx="7236296" cy="9525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69C1-1465-4557-94C8-B208E3495538}" type="datetimeFigureOut">
              <a:rPr lang="pt-BR" smtClean="0"/>
              <a:t>08/11/2018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E5FD-63FD-4379-98F6-9D43F39936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183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69C1-1465-4557-94C8-B208E3495538}" type="datetimeFigureOut">
              <a:rPr lang="pt-BR" smtClean="0"/>
              <a:t>08/11/2018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E5FD-63FD-4379-98F6-9D43F39936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5459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69C1-1465-4557-94C8-B208E3495538}" type="datetimeFigureOut">
              <a:rPr lang="pt-BR" smtClean="0"/>
              <a:t>08/11/2018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E5FD-63FD-4379-98F6-9D43F39936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4464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69C1-1465-4557-94C8-B208E3495538}" type="datetimeFigureOut">
              <a:rPr lang="pt-BR" smtClean="0"/>
              <a:t>08/11/2018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E5FD-63FD-4379-98F6-9D43F39936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661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69C1-1465-4557-94C8-B208E3495538}" type="datetimeFigureOut">
              <a:rPr lang="pt-BR" smtClean="0"/>
              <a:t>08/11/2018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E5FD-63FD-4379-98F6-9D43F39936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2866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69C1-1465-4557-94C8-B208E3495538}" type="datetimeFigureOut">
              <a:rPr lang="pt-BR" smtClean="0"/>
              <a:t>08/11/2018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E5FD-63FD-4379-98F6-9D43F39936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8697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69C1-1465-4557-94C8-B208E3495538}" type="datetimeFigureOut">
              <a:rPr lang="pt-BR" smtClean="0"/>
              <a:t>08/11/2018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E5FD-63FD-4379-98F6-9D43F39936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8353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69C1-1465-4557-94C8-B208E3495538}" type="datetimeFigureOut">
              <a:rPr lang="pt-BR" smtClean="0"/>
              <a:t>08/11/2018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E5FD-63FD-4379-98F6-9D43F39936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8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369C1-1465-4557-94C8-B208E3495538}" type="datetimeFigureOut">
              <a:rPr lang="pt-BR" smtClean="0"/>
              <a:t>08/11/2018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6E5FD-63FD-4379-98F6-9D43F39936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845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Título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pt-BR" dirty="0" smtClean="0">
                <a:solidFill>
                  <a:schemeClr val="bg1"/>
                </a:solidFill>
              </a:rPr>
              <a:t>Nomes de autores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06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940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JORNADA 2018">
      <a:majorFont>
        <a:latin typeface="Humanst521 BT"/>
        <a:ea typeface=""/>
        <a:cs typeface=""/>
      </a:majorFont>
      <a:minorFont>
        <a:latin typeface="Humnst777 Cn BT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</Words>
  <Application>Microsoft Office PowerPoint</Application>
  <PresentationFormat>Apresentação na tela (16:10)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Título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 Barboza da Silva Lima</dc:creator>
  <cp:lastModifiedBy>Daniel Barboza da Silva Lima</cp:lastModifiedBy>
  <cp:revision>2</cp:revision>
  <dcterms:created xsi:type="dcterms:W3CDTF">2018-11-08T02:07:16Z</dcterms:created>
  <dcterms:modified xsi:type="dcterms:W3CDTF">2018-11-08T03:59:41Z</dcterms:modified>
</cp:coreProperties>
</file>